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72" r:id="rId4"/>
    <p:sldId id="262" r:id="rId5"/>
    <p:sldId id="271" r:id="rId6"/>
    <p:sldId id="258" r:id="rId7"/>
    <p:sldId id="259" r:id="rId8"/>
    <p:sldId id="270" r:id="rId9"/>
    <p:sldId id="260" r:id="rId10"/>
    <p:sldId id="267" r:id="rId11"/>
    <p:sldId id="261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6"/>
  </p:normalViewPr>
  <p:slideViewPr>
    <p:cSldViewPr snapToGrid="0" snapToObjects="1">
      <p:cViewPr>
        <p:scale>
          <a:sx n="166" d="100"/>
          <a:sy n="166" d="100"/>
        </p:scale>
        <p:origin x="-4208" y="-2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E65A8-2238-C545-9F7A-00583283AF63}" type="datetimeFigureOut">
              <a:rPr lang="en-US" smtClean="0"/>
              <a:t>6/1/18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C1711-F24E-7349-BF22-ED471C00B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7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C1711-F24E-7349-BF22-ED471C00BD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03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FD5CA88-B7AB-2946-8651-430BA3C0F1E1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37DA50D-BA7E-CD46-A95B-3C3C686A9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5CA88-B7AB-2946-8651-430BA3C0F1E1}" type="datetimeFigureOut">
              <a:rPr lang="en-US" smtClean="0"/>
              <a:t>6/1/18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A50D-BA7E-CD46-A95B-3C3C686A9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5CA88-B7AB-2946-8651-430BA3C0F1E1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A50D-BA7E-CD46-A95B-3C3C686A9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5CA88-B7AB-2946-8651-430BA3C0F1E1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A50D-BA7E-CD46-A95B-3C3C686A9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5CA88-B7AB-2946-8651-430BA3C0F1E1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A50D-BA7E-CD46-A95B-3C3C686A9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5CA88-B7AB-2946-8651-430BA3C0F1E1}" type="datetimeFigureOut">
              <a:rPr lang="en-US" smtClean="0"/>
              <a:t>6/1/18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A50D-BA7E-CD46-A95B-3C3C686A9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5CA88-B7AB-2946-8651-430BA3C0F1E1}" type="datetimeFigureOut">
              <a:rPr lang="en-US" smtClean="0"/>
              <a:t>6/1/18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A50D-BA7E-CD46-A95B-3C3C686A9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7FD5CA88-B7AB-2946-8651-430BA3C0F1E1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A50D-BA7E-CD46-A95B-3C3C686A9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7FD5CA88-B7AB-2946-8651-430BA3C0F1E1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A50D-BA7E-CD46-A95B-3C3C686A9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5CA88-B7AB-2946-8651-430BA3C0F1E1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A50D-BA7E-CD46-A95B-3C3C686A9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5CA88-B7AB-2946-8651-430BA3C0F1E1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A50D-BA7E-CD46-A95B-3C3C686A9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5CA88-B7AB-2946-8651-430BA3C0F1E1}" type="datetimeFigureOut">
              <a:rPr lang="en-US" smtClean="0"/>
              <a:t>6/1/18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A50D-BA7E-CD46-A95B-3C3C686A9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5CA88-B7AB-2946-8651-430BA3C0F1E1}" type="datetimeFigureOut">
              <a:rPr lang="en-US" smtClean="0"/>
              <a:t>6/1/18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A50D-BA7E-CD46-A95B-3C3C686A9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5CA88-B7AB-2946-8651-430BA3C0F1E1}" type="datetimeFigureOut">
              <a:rPr lang="en-US" smtClean="0"/>
              <a:t>6/1/18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A50D-BA7E-CD46-A95B-3C3C686A9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5CA88-B7AB-2946-8651-430BA3C0F1E1}" type="datetimeFigureOut">
              <a:rPr lang="en-US" smtClean="0"/>
              <a:t>6/1/18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A50D-BA7E-CD46-A95B-3C3C686A9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5CA88-B7AB-2946-8651-430BA3C0F1E1}" type="datetimeFigureOut">
              <a:rPr lang="en-US" smtClean="0"/>
              <a:t>6/1/18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A50D-BA7E-CD46-A95B-3C3C686A9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5CA88-B7AB-2946-8651-430BA3C0F1E1}" type="datetimeFigureOut">
              <a:rPr lang="en-US" smtClean="0"/>
              <a:t>6/1/18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DA50D-BA7E-CD46-A95B-3C3C686A9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FD5CA88-B7AB-2946-8651-430BA3C0F1E1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37DA50D-BA7E-CD46-A95B-3C3C686A9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57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gif"/><Relationship Id="rId3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Mozgalo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79"/>
            <a:ext cx="8825658" cy="125194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Robust </a:t>
            </a:r>
            <a:r>
              <a:rPr lang="en-US" dirty="0">
                <a:solidFill>
                  <a:schemeClr val="bg1"/>
                </a:solidFill>
              </a:rPr>
              <a:t>ML challenge</a:t>
            </a:r>
          </a:p>
          <a:p>
            <a:r>
              <a:rPr lang="en-US" dirty="0" smtClean="0"/>
              <a:t>2 </a:t>
            </a:r>
            <a:r>
              <a:rPr lang="en-US" dirty="0" smtClean="0"/>
              <a:t>MEN 1 SHELL</a:t>
            </a:r>
          </a:p>
          <a:p>
            <a:r>
              <a:rPr lang="en-US" dirty="0" smtClean="0"/>
              <a:t>Nikola </a:t>
            </a:r>
            <a:r>
              <a:rPr lang="en-US" dirty="0" err="1" smtClean="0"/>
              <a:t>Mrzljak</a:t>
            </a:r>
            <a:r>
              <a:rPr lang="en-US" dirty="0" smtClean="0"/>
              <a:t>, Toni Vlaić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63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88" y="918000"/>
            <a:ext cx="8110218" cy="5940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5888" y="532236"/>
            <a:ext cx="8110218" cy="3857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err="1" smtClean="0"/>
              <a:t>Utjecaj</a:t>
            </a:r>
            <a:r>
              <a:rPr lang="en-US" dirty="0" smtClean="0"/>
              <a:t> center loss-a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slike</a:t>
            </a:r>
            <a:r>
              <a:rPr lang="en-US" dirty="0" smtClean="0"/>
              <a:t> </a:t>
            </a:r>
            <a:r>
              <a:rPr lang="en-US" dirty="0" err="1" smtClean="0"/>
              <a:t>računa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8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Finalni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3228974"/>
            <a:ext cx="4017121" cy="2790825"/>
          </a:xfrm>
        </p:spPr>
        <p:txBody>
          <a:bodyPr/>
          <a:lstStyle/>
          <a:p>
            <a:r>
              <a:rPr lang="en-US" dirty="0" err="1" smtClean="0"/>
              <a:t>Ansambl</a:t>
            </a:r>
            <a:r>
              <a:rPr lang="en-US" dirty="0" smtClean="0"/>
              <a:t> </a:t>
            </a:r>
            <a:r>
              <a:rPr lang="en-US" dirty="0" smtClean="0"/>
              <a:t>7 </a:t>
            </a:r>
            <a:r>
              <a:rPr lang="en-US" dirty="0" err="1" smtClean="0"/>
              <a:t>mreža</a:t>
            </a:r>
            <a:r>
              <a:rPr lang="en-US" dirty="0" smtClean="0"/>
              <a:t> ~35 Mb</a:t>
            </a:r>
          </a:p>
          <a:p>
            <a:r>
              <a:rPr lang="en-US" dirty="0" smtClean="0"/>
              <a:t>~5% </a:t>
            </a:r>
            <a:r>
              <a:rPr lang="en-US" dirty="0" err="1" smtClean="0"/>
              <a:t>poboljšanje</a:t>
            </a:r>
            <a:endParaRPr lang="en-US" dirty="0" smtClean="0"/>
          </a:p>
          <a:p>
            <a:r>
              <a:rPr lang="en-US" dirty="0" err="1" smtClean="0"/>
              <a:t>Glasanje</a:t>
            </a:r>
            <a:r>
              <a:rPr lang="en-US" dirty="0" smtClean="0"/>
              <a:t> </a:t>
            </a:r>
            <a:r>
              <a:rPr lang="en-US" dirty="0" err="1" smtClean="0"/>
              <a:t>povećava</a:t>
            </a:r>
            <a:r>
              <a:rPr lang="en-US" dirty="0" smtClean="0"/>
              <a:t> </a:t>
            </a:r>
            <a:r>
              <a:rPr lang="en-US" dirty="0" err="1" smtClean="0"/>
              <a:t>robusnost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75" y="2586038"/>
            <a:ext cx="6027236" cy="343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9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Skalabilnost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412633"/>
              </p:ext>
            </p:extLst>
          </p:nvPr>
        </p:nvGraphicFramePr>
        <p:xfrm>
          <a:off x="485775" y="2532063"/>
          <a:ext cx="11115675" cy="1752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3135"/>
                <a:gridCol w="2223135"/>
                <a:gridCol w="2223135"/>
                <a:gridCol w="2223135"/>
                <a:gridCol w="2223135"/>
              </a:tblGrid>
              <a:tr h="5561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CPU </a:t>
                      </a:r>
                      <a:r>
                        <a:rPr lang="mr-IN" baseline="0" dirty="0" smtClean="0"/>
                        <a:t>–</a:t>
                      </a:r>
                      <a:r>
                        <a:rPr lang="en-US" baseline="0" dirty="0" smtClean="0"/>
                        <a:t> desktop, 1 </a:t>
                      </a:r>
                      <a:r>
                        <a:rPr lang="en-US" baseline="0" dirty="0" err="1" smtClean="0"/>
                        <a:t>dretva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GPU </a:t>
                      </a:r>
                      <a:r>
                        <a:rPr lang="mr-IN" baseline="0" dirty="0" smtClean="0"/>
                        <a:t>–</a:t>
                      </a:r>
                      <a:r>
                        <a:rPr lang="en-US" baseline="0" dirty="0" smtClean="0"/>
                        <a:t> desktop, 1 </a:t>
                      </a:r>
                      <a:r>
                        <a:rPr lang="en-US" baseline="0" dirty="0" err="1" smtClean="0"/>
                        <a:t>dretva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CPU </a:t>
                      </a:r>
                      <a:r>
                        <a:rPr lang="mr-IN" dirty="0" smtClean="0"/>
                        <a:t>–</a:t>
                      </a:r>
                      <a:r>
                        <a:rPr lang="en-US" dirty="0" smtClean="0"/>
                        <a:t> laptop, 1 </a:t>
                      </a:r>
                      <a:r>
                        <a:rPr lang="en-US" dirty="0" err="1" smtClean="0"/>
                        <a:t>dretva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GPU </a:t>
                      </a:r>
                      <a:r>
                        <a:rPr lang="mr-IN" baseline="0" dirty="0" smtClean="0"/>
                        <a:t>–</a:t>
                      </a:r>
                      <a:r>
                        <a:rPr lang="en-US" baseline="0" dirty="0" smtClean="0"/>
                        <a:t> laptop, 1 </a:t>
                      </a:r>
                      <a:r>
                        <a:rPr lang="en-US" baseline="0" dirty="0" err="1" smtClean="0"/>
                        <a:t>dretva</a:t>
                      </a:r>
                      <a:endParaRPr lang="en-US" dirty="0"/>
                    </a:p>
                  </a:txBody>
                  <a:tcPr/>
                </a:tc>
              </a:tr>
              <a:tr h="55615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Jedna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mreža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 it/s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15.8 it/s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 it/s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</a:t>
                      </a:r>
                      <a:r>
                        <a:rPr lang="en-US" baseline="0" dirty="0" smtClean="0"/>
                        <a:t>77 </a:t>
                      </a:r>
                      <a:r>
                        <a:rPr lang="en-US" dirty="0" smtClean="0"/>
                        <a:t>it/s</a:t>
                      </a:r>
                      <a:endParaRPr lang="en-US" dirty="0"/>
                    </a:p>
                  </a:txBody>
                  <a:tcPr anchor="ctr" anchorCtr="1"/>
                </a:tc>
              </a:tr>
              <a:tr h="55615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Ansambl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mreža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1.6 it/s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9.2 it/s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1.09</a:t>
                      </a:r>
                      <a:r>
                        <a:rPr lang="en-US" baseline="0" dirty="0" smtClean="0"/>
                        <a:t> it/s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 it/s</a:t>
                      </a:r>
                      <a:endParaRPr lang="en-US" dirty="0"/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485775" y="4764883"/>
            <a:ext cx="11115675" cy="1621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Proizvoljan</a:t>
            </a:r>
            <a:r>
              <a:rPr lang="en-US" dirty="0" smtClean="0"/>
              <a:t> </a:t>
            </a:r>
            <a:r>
              <a:rPr lang="en-US" dirty="0" err="1" smtClean="0"/>
              <a:t>broj</a:t>
            </a:r>
            <a:r>
              <a:rPr lang="en-US" dirty="0" smtClean="0"/>
              <a:t> </a:t>
            </a:r>
            <a:r>
              <a:rPr lang="en-US" dirty="0" err="1" smtClean="0"/>
              <a:t>klasa</a:t>
            </a:r>
            <a:r>
              <a:rPr lang="en-US" dirty="0" smtClean="0"/>
              <a:t>, </a:t>
            </a:r>
            <a:r>
              <a:rPr lang="en-US" dirty="0" err="1" smtClean="0"/>
              <a:t>potrebno</a:t>
            </a:r>
            <a:r>
              <a:rPr lang="en-US" dirty="0" smtClean="0"/>
              <a:t> </a:t>
            </a:r>
            <a:r>
              <a:rPr lang="en-US" dirty="0" err="1" smtClean="0"/>
              <a:t>samo</a:t>
            </a:r>
            <a:r>
              <a:rPr lang="en-US" dirty="0" smtClean="0"/>
              <a:t> </a:t>
            </a:r>
            <a:r>
              <a:rPr lang="en-US" dirty="0" err="1" smtClean="0"/>
              <a:t>dodati</a:t>
            </a:r>
            <a:r>
              <a:rPr lang="en-US" dirty="0" smtClean="0"/>
              <a:t> </a:t>
            </a:r>
            <a:r>
              <a:rPr lang="en-US" dirty="0" err="1" smtClean="0"/>
              <a:t>direktorij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slikama</a:t>
            </a:r>
            <a:r>
              <a:rPr lang="en-US" dirty="0" smtClean="0"/>
              <a:t> </a:t>
            </a:r>
            <a:r>
              <a:rPr lang="en-US" dirty="0" err="1" smtClean="0"/>
              <a:t>klase</a:t>
            </a:r>
            <a:endParaRPr lang="en-US" dirty="0" smtClean="0"/>
          </a:p>
          <a:p>
            <a:r>
              <a:rPr lang="en-US" dirty="0" err="1" smtClean="0"/>
              <a:t>Proizvoljan</a:t>
            </a:r>
            <a:r>
              <a:rPr lang="en-US" dirty="0" smtClean="0"/>
              <a:t> </a:t>
            </a:r>
            <a:r>
              <a:rPr lang="en-US" dirty="0" err="1" smtClean="0"/>
              <a:t>broj</a:t>
            </a:r>
            <a:r>
              <a:rPr lang="en-US" dirty="0" smtClean="0"/>
              <a:t> </a:t>
            </a:r>
            <a:r>
              <a:rPr lang="en-US" dirty="0" err="1" smtClean="0"/>
              <a:t>slika</a:t>
            </a:r>
            <a:r>
              <a:rPr lang="en-US" dirty="0" smtClean="0"/>
              <a:t> </a:t>
            </a:r>
            <a:r>
              <a:rPr lang="en-US" dirty="0" err="1" smtClean="0"/>
              <a:t>zbog</a:t>
            </a:r>
            <a:r>
              <a:rPr lang="en-US" dirty="0" smtClean="0"/>
              <a:t> online </a:t>
            </a:r>
            <a:r>
              <a:rPr lang="en-US" dirty="0" err="1" smtClean="0"/>
              <a:t>treniranja</a:t>
            </a:r>
            <a:r>
              <a:rPr lang="en-US" dirty="0" smtClean="0"/>
              <a:t> I </a:t>
            </a:r>
            <a:r>
              <a:rPr lang="en-US" dirty="0" err="1" smtClean="0"/>
              <a:t>višeprocesorskog</a:t>
            </a:r>
            <a:r>
              <a:rPr lang="en-US" dirty="0" smtClean="0"/>
              <a:t> </a:t>
            </a:r>
            <a:r>
              <a:rPr lang="en-US" dirty="0" err="1" smtClean="0"/>
              <a:t>generiranja</a:t>
            </a:r>
            <a:r>
              <a:rPr lang="en-US" dirty="0" smtClean="0"/>
              <a:t> </a:t>
            </a:r>
            <a:r>
              <a:rPr lang="en-US" dirty="0" err="1" smtClean="0"/>
              <a:t>grupa</a:t>
            </a:r>
            <a:r>
              <a:rPr lang="en-US" dirty="0" smtClean="0"/>
              <a:t> </a:t>
            </a:r>
            <a:r>
              <a:rPr lang="en-US" dirty="0" err="1" smtClean="0"/>
              <a:t>slika</a:t>
            </a:r>
            <a:r>
              <a:rPr lang="en-US" smtClean="0"/>
              <a:t> (batch</a:t>
            </a:r>
            <a:r>
              <a:rPr lang="en-US" dirty="0"/>
              <a:t>)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učenje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2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Glavni</a:t>
            </a:r>
            <a:r>
              <a:rPr lang="en-US" dirty="0" smtClean="0"/>
              <a:t> </a:t>
            </a:r>
            <a:r>
              <a:rPr lang="en-US" dirty="0" err="1" smtClean="0"/>
              <a:t>problemi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Razlike</a:t>
            </a:r>
            <a:r>
              <a:rPr lang="en-US" dirty="0" smtClean="0"/>
              <a:t> u </a:t>
            </a:r>
            <a:r>
              <a:rPr lang="en-US" dirty="0" err="1" smtClean="0"/>
              <a:t>osvjetljenju</a:t>
            </a:r>
            <a:r>
              <a:rPr lang="en-US" dirty="0" smtClean="0"/>
              <a:t>, </a:t>
            </a:r>
            <a:r>
              <a:rPr lang="en-US" dirty="0" err="1" smtClean="0"/>
              <a:t>rotaciji</a:t>
            </a:r>
            <a:r>
              <a:rPr lang="en-US" dirty="0" smtClean="0"/>
              <a:t>, </a:t>
            </a:r>
            <a:r>
              <a:rPr lang="en-US" dirty="0" err="1" smtClean="0"/>
              <a:t>položaju</a:t>
            </a:r>
            <a:r>
              <a:rPr lang="en-US" dirty="0" smtClean="0"/>
              <a:t> </a:t>
            </a:r>
            <a:r>
              <a:rPr lang="en-US" dirty="0" err="1" smtClean="0"/>
              <a:t>računa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slici</a:t>
            </a:r>
            <a:endParaRPr lang="en-US" dirty="0" smtClean="0"/>
          </a:p>
          <a:p>
            <a:r>
              <a:rPr lang="en-US" dirty="0" err="1" smtClean="0"/>
              <a:t>Klasifikacija</a:t>
            </a:r>
            <a:r>
              <a:rPr lang="en-US" dirty="0" smtClean="0"/>
              <a:t> </a:t>
            </a:r>
            <a:r>
              <a:rPr lang="en-US" dirty="0" err="1" smtClean="0"/>
              <a:t>uz</a:t>
            </a:r>
            <a:r>
              <a:rPr lang="en-US" dirty="0" smtClean="0"/>
              <a:t> </a:t>
            </a:r>
            <a:r>
              <a:rPr lang="en-US" dirty="0" err="1" smtClean="0"/>
              <a:t>prisutnost</a:t>
            </a:r>
            <a:r>
              <a:rPr lang="en-US" dirty="0"/>
              <a:t> </a:t>
            </a:r>
            <a:r>
              <a:rPr lang="en-US" dirty="0" smtClean="0"/>
              <a:t>do </a:t>
            </a:r>
            <a:r>
              <a:rPr lang="en-US" dirty="0" err="1" smtClean="0"/>
              <a:t>sada</a:t>
            </a:r>
            <a:r>
              <a:rPr lang="en-US" dirty="0" smtClean="0"/>
              <a:t> </a:t>
            </a:r>
            <a:r>
              <a:rPr lang="en-US" dirty="0" err="1" smtClean="0"/>
              <a:t>neviđenih</a:t>
            </a:r>
            <a:r>
              <a:rPr lang="en-US" dirty="0" smtClean="0"/>
              <a:t> </a:t>
            </a:r>
            <a:r>
              <a:rPr lang="en-US" dirty="0" err="1" smtClean="0"/>
              <a:t>klasa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2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Struktura</a:t>
            </a:r>
            <a:r>
              <a:rPr lang="en-US" dirty="0" smtClean="0"/>
              <a:t> </a:t>
            </a:r>
            <a:r>
              <a:rPr lang="en-US" dirty="0" err="1" smtClean="0"/>
              <a:t>projekta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20" y="2335450"/>
            <a:ext cx="3678764" cy="4265377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14350" y="2614613"/>
            <a:ext cx="3043237" cy="3529011"/>
          </a:xfrm>
        </p:spPr>
        <p:txBody>
          <a:bodyPr/>
          <a:lstStyle/>
          <a:p>
            <a:r>
              <a:rPr lang="en-US" dirty="0" err="1"/>
              <a:t>Prototipiziranje</a:t>
            </a:r>
            <a:r>
              <a:rPr lang="en-US" dirty="0"/>
              <a:t> </a:t>
            </a:r>
            <a:r>
              <a:rPr lang="en-US" dirty="0" err="1"/>
              <a:t>korištenjem</a:t>
            </a:r>
            <a:r>
              <a:rPr lang="en-US" dirty="0"/>
              <a:t> </a:t>
            </a:r>
            <a:r>
              <a:rPr lang="en-US" dirty="0" err="1"/>
              <a:t>Jupyter</a:t>
            </a:r>
            <a:r>
              <a:rPr lang="en-US" dirty="0"/>
              <a:t> </a:t>
            </a:r>
            <a:r>
              <a:rPr lang="en-US" dirty="0" err="1" smtClean="0"/>
              <a:t>bilježnica</a:t>
            </a:r>
            <a:endParaRPr lang="en-US" dirty="0" smtClean="0"/>
          </a:p>
          <a:p>
            <a:r>
              <a:rPr lang="en-US" dirty="0" err="1" smtClean="0"/>
              <a:t>Jednostavna</a:t>
            </a:r>
            <a:r>
              <a:rPr lang="en-US" dirty="0" smtClean="0"/>
              <a:t> </a:t>
            </a:r>
            <a:r>
              <a:rPr lang="en-US" dirty="0" err="1" smtClean="0"/>
              <a:t>konfiguracija</a:t>
            </a:r>
            <a:r>
              <a:rPr lang="en-US" dirty="0" smtClean="0"/>
              <a:t> </a:t>
            </a:r>
            <a:r>
              <a:rPr lang="en-US" dirty="0" err="1" smtClean="0"/>
              <a:t>modula</a:t>
            </a:r>
            <a:endParaRPr lang="en-US" dirty="0" smtClean="0"/>
          </a:p>
          <a:p>
            <a:r>
              <a:rPr lang="en-US" dirty="0" err="1" smtClean="0"/>
              <a:t>Treniranje</a:t>
            </a:r>
            <a:r>
              <a:rPr lang="en-US" dirty="0" smtClean="0"/>
              <a:t> </a:t>
            </a:r>
            <a:r>
              <a:rPr lang="en-US" dirty="0" err="1" smtClean="0"/>
              <a:t>pomoću</a:t>
            </a:r>
            <a:r>
              <a:rPr lang="en-US" dirty="0" smtClean="0"/>
              <a:t> </a:t>
            </a:r>
            <a:r>
              <a:rPr lang="en-US" dirty="0" err="1" smtClean="0"/>
              <a:t>jedne</a:t>
            </a:r>
            <a:r>
              <a:rPr lang="en-US" dirty="0" smtClean="0"/>
              <a:t> </a:t>
            </a:r>
            <a:r>
              <a:rPr lang="en-US" dirty="0" err="1" smtClean="0"/>
              <a:t>skripte</a:t>
            </a: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727" r="-31" b="-727"/>
          <a:stretch/>
        </p:blipFill>
        <p:spPr>
          <a:xfrm>
            <a:off x="7903821" y="2352827"/>
            <a:ext cx="2229771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8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Augmentacija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Rotacija</a:t>
            </a:r>
            <a:endParaRPr lang="en-US" dirty="0" smtClean="0"/>
          </a:p>
          <a:p>
            <a:r>
              <a:rPr lang="en-US" dirty="0" err="1" smtClean="0"/>
              <a:t>Translacija</a:t>
            </a:r>
            <a:endParaRPr lang="en-US" dirty="0" smtClean="0"/>
          </a:p>
          <a:p>
            <a:r>
              <a:rPr lang="en-US" dirty="0" err="1" smtClean="0"/>
              <a:t>Smicanje</a:t>
            </a:r>
            <a:endParaRPr lang="en-US" dirty="0" smtClean="0"/>
          </a:p>
          <a:p>
            <a:r>
              <a:rPr lang="en-US" dirty="0" smtClean="0"/>
              <a:t>Zoom</a:t>
            </a:r>
          </a:p>
          <a:p>
            <a:r>
              <a:rPr lang="en-US" dirty="0" err="1" smtClean="0"/>
              <a:t>Posvjetljivanje</a:t>
            </a:r>
            <a:r>
              <a:rPr lang="en-US" dirty="0" smtClean="0"/>
              <a:t>/</a:t>
            </a:r>
            <a:r>
              <a:rPr lang="en-US" dirty="0" err="1" smtClean="0"/>
              <a:t>potamnjivanje</a:t>
            </a:r>
            <a:endParaRPr lang="en-US" dirty="0" smtClean="0"/>
          </a:p>
          <a:p>
            <a:r>
              <a:rPr lang="en-US" dirty="0" err="1" smtClean="0"/>
              <a:t>Perspektivna</a:t>
            </a:r>
            <a:r>
              <a:rPr lang="en-US" dirty="0" smtClean="0"/>
              <a:t> </a:t>
            </a:r>
            <a:r>
              <a:rPr lang="en-US" dirty="0" err="1" smtClean="0"/>
              <a:t>transformacija</a:t>
            </a:r>
            <a:endParaRPr lang="en-US" dirty="0" smtClean="0"/>
          </a:p>
          <a:p>
            <a:r>
              <a:rPr lang="en-US" dirty="0" smtClean="0"/>
              <a:t>Dropout</a:t>
            </a:r>
          </a:p>
          <a:p>
            <a:r>
              <a:rPr lang="en-US" dirty="0" err="1" smtClean="0"/>
              <a:t>Gausov</a:t>
            </a:r>
            <a:r>
              <a:rPr lang="en-US" dirty="0" smtClean="0"/>
              <a:t> </a:t>
            </a:r>
            <a:r>
              <a:rPr lang="en-US" dirty="0" err="1" smtClean="0"/>
              <a:t>šum</a:t>
            </a:r>
            <a:endParaRPr lang="en-US" dirty="0" smtClean="0"/>
          </a:p>
          <a:p>
            <a:r>
              <a:rPr lang="en-US" dirty="0" err="1" smtClean="0"/>
              <a:t>Zamućivanje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493" y="2776803"/>
            <a:ext cx="3053748" cy="30696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02" y="2776803"/>
            <a:ext cx="3098625" cy="309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4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Prvi</a:t>
            </a:r>
            <a:r>
              <a:rPr lang="en-US" dirty="0" smtClean="0"/>
              <a:t> </a:t>
            </a:r>
            <a:r>
              <a:rPr lang="en-US" dirty="0" err="1" smtClean="0"/>
              <a:t>pokušaji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CNN </a:t>
            </a:r>
            <a:r>
              <a:rPr lang="en-US" dirty="0" err="1" smtClean="0"/>
              <a:t>i</a:t>
            </a:r>
            <a:r>
              <a:rPr lang="en-US" dirty="0" smtClean="0"/>
              <a:t> RCNN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82" y="2443163"/>
            <a:ext cx="2121025" cy="39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49" y="2443163"/>
            <a:ext cx="2455989" cy="39600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5535660" y="4886326"/>
            <a:ext cx="9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61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Prvi</a:t>
            </a:r>
            <a:r>
              <a:rPr lang="en-US" dirty="0" smtClean="0"/>
              <a:t> </a:t>
            </a:r>
            <a:r>
              <a:rPr lang="en-US" dirty="0" err="1" smtClean="0"/>
              <a:t>pokušaji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Spatial transform layer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47" y="2481900"/>
            <a:ext cx="4637401" cy="1832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619" y="4518247"/>
            <a:ext cx="1927055" cy="15676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733" y="2481901"/>
            <a:ext cx="4595981" cy="360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Attention 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31" y="3795199"/>
            <a:ext cx="4131259" cy="28334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689643"/>
            <a:ext cx="11258550" cy="2114567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533425" y="4502163"/>
            <a:ext cx="4196613" cy="124777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Potpuno</a:t>
            </a:r>
            <a:r>
              <a:rPr lang="en-US" dirty="0" smtClean="0"/>
              <a:t> </a:t>
            </a:r>
            <a:r>
              <a:rPr lang="en-US" dirty="0" err="1" smtClean="0"/>
              <a:t>konvolucijska</a:t>
            </a:r>
            <a:r>
              <a:rPr lang="en-US" dirty="0" smtClean="0"/>
              <a:t> </a:t>
            </a:r>
            <a:r>
              <a:rPr lang="en-US" dirty="0" err="1" smtClean="0"/>
              <a:t>arhitektura</a:t>
            </a:r>
            <a:endParaRPr lang="en-US" dirty="0" smtClean="0"/>
          </a:p>
          <a:p>
            <a:r>
              <a:rPr lang="en-US" dirty="0" err="1" smtClean="0"/>
              <a:t>Uvjet</a:t>
            </a:r>
            <a:r>
              <a:rPr lang="en-US" dirty="0" smtClean="0"/>
              <a:t> </a:t>
            </a:r>
            <a:r>
              <a:rPr lang="en-US" dirty="0" err="1" smtClean="0"/>
              <a:t>prihvaćanja</a:t>
            </a:r>
            <a:r>
              <a:rPr lang="en-US" dirty="0" smtClean="0"/>
              <a:t> </a:t>
            </a:r>
            <a:r>
              <a:rPr lang="en-US" dirty="0" err="1" smtClean="0"/>
              <a:t>klase</a:t>
            </a:r>
            <a:r>
              <a:rPr lang="en-US" dirty="0" smtClean="0"/>
              <a:t> je </a:t>
            </a:r>
            <a:r>
              <a:rPr lang="en-US" dirty="0" err="1" smtClean="0"/>
              <a:t>sigurnost</a:t>
            </a:r>
            <a:r>
              <a:rPr lang="en-US" dirty="0" smtClean="0"/>
              <a:t> </a:t>
            </a:r>
            <a:r>
              <a:rPr lang="en-US" dirty="0" err="1" smtClean="0"/>
              <a:t>veća</a:t>
            </a:r>
            <a:r>
              <a:rPr lang="en-US" dirty="0" smtClean="0"/>
              <a:t> od 95% -&gt; </a:t>
            </a:r>
            <a:r>
              <a:rPr lang="en-US" dirty="0" err="1" smtClean="0"/>
              <a:t>robusnost</a:t>
            </a:r>
            <a:endParaRPr lang="en-US" dirty="0" smtClean="0"/>
          </a:p>
          <a:p>
            <a:r>
              <a:rPr lang="en-US" dirty="0"/>
              <a:t>~</a:t>
            </a:r>
            <a:r>
              <a:rPr lang="en-US" dirty="0" smtClean="0"/>
              <a:t>5Mb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6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039" y="128588"/>
            <a:ext cx="5827924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28588"/>
            <a:ext cx="5827924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3481388"/>
            <a:ext cx="5827924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039" y="3481388"/>
            <a:ext cx="582792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9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Dodatna</a:t>
            </a:r>
            <a:r>
              <a:rPr lang="en-US" dirty="0" smtClean="0"/>
              <a:t> </a:t>
            </a:r>
            <a:r>
              <a:rPr lang="en-US" dirty="0" err="1" smtClean="0"/>
              <a:t>poboljšanja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Center Loss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681" y="2740250"/>
            <a:ext cx="4750962" cy="36000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740250"/>
            <a:ext cx="4752000" cy="3600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43063" y="2457449"/>
            <a:ext cx="4143375" cy="3857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Cross-Entropy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214211" y="2457449"/>
            <a:ext cx="4143375" cy="376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Cross-Entropy + Center loss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34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6966</TotalTime>
  <Words>192</Words>
  <Application>Microsoft Macintosh PowerPoint</Application>
  <PresentationFormat>Widescreen</PresentationFormat>
  <Paragraphs>53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Century Gothic</vt:lpstr>
      <vt:lpstr>Mangal</vt:lpstr>
      <vt:lpstr>Wingdings 3</vt:lpstr>
      <vt:lpstr>Arial</vt:lpstr>
      <vt:lpstr>Ion Boardroom</vt:lpstr>
      <vt:lpstr>Mozgalo</vt:lpstr>
      <vt:lpstr>Glavni problemi</vt:lpstr>
      <vt:lpstr>Struktura projekta</vt:lpstr>
      <vt:lpstr>Augmentacija</vt:lpstr>
      <vt:lpstr>Prvi pokušaji – CNN i RCNN</vt:lpstr>
      <vt:lpstr>Prvi pokušaji – Spatial transform layer</vt:lpstr>
      <vt:lpstr>Residual Attention Network</vt:lpstr>
      <vt:lpstr>PowerPoint Presentation</vt:lpstr>
      <vt:lpstr>Dodatna poboljšanja – Center Loss</vt:lpstr>
      <vt:lpstr>PowerPoint Presentation</vt:lpstr>
      <vt:lpstr>Finalni model</vt:lpstr>
      <vt:lpstr>Skalabilnost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Mozgalo</dc:title>
  <dc:creator>Toni Vlaić</dc:creator>
  <cp:lastModifiedBy>Toni Vlaić</cp:lastModifiedBy>
  <cp:revision>63</cp:revision>
  <dcterms:created xsi:type="dcterms:W3CDTF">2018-05-22T20:17:20Z</dcterms:created>
  <dcterms:modified xsi:type="dcterms:W3CDTF">2018-06-03T11:32:33Z</dcterms:modified>
</cp:coreProperties>
</file>